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58"/>
  </p:notesMasterIdLst>
  <p:handoutMasterIdLst>
    <p:handoutMasterId r:id="rId59"/>
  </p:handoutMasterIdLst>
  <p:sldIdLst>
    <p:sldId id="265" r:id="rId5"/>
    <p:sldId id="558" r:id="rId6"/>
    <p:sldId id="572" r:id="rId7"/>
    <p:sldId id="574" r:id="rId8"/>
    <p:sldId id="573" r:id="rId9"/>
    <p:sldId id="559" r:id="rId10"/>
    <p:sldId id="560" r:id="rId11"/>
    <p:sldId id="562" r:id="rId12"/>
    <p:sldId id="563" r:id="rId13"/>
    <p:sldId id="581" r:id="rId14"/>
    <p:sldId id="587" r:id="rId15"/>
    <p:sldId id="588" r:id="rId16"/>
    <p:sldId id="585" r:id="rId17"/>
    <p:sldId id="590" r:id="rId18"/>
    <p:sldId id="564" r:id="rId19"/>
    <p:sldId id="566" r:id="rId20"/>
    <p:sldId id="591" r:id="rId21"/>
    <p:sldId id="611" r:id="rId22"/>
    <p:sldId id="567" r:id="rId23"/>
    <p:sldId id="584" r:id="rId24"/>
    <p:sldId id="592" r:id="rId25"/>
    <p:sldId id="565" r:id="rId26"/>
    <p:sldId id="612" r:id="rId27"/>
    <p:sldId id="593" r:id="rId28"/>
    <p:sldId id="577" r:id="rId29"/>
    <p:sldId id="576" r:id="rId30"/>
    <p:sldId id="578" r:id="rId31"/>
    <p:sldId id="605" r:id="rId32"/>
    <p:sldId id="596" r:id="rId33"/>
    <p:sldId id="613" r:id="rId34"/>
    <p:sldId id="595" r:id="rId35"/>
    <p:sldId id="589" r:id="rId36"/>
    <p:sldId id="603" r:id="rId37"/>
    <p:sldId id="604" r:id="rId38"/>
    <p:sldId id="568" r:id="rId39"/>
    <p:sldId id="614" r:id="rId40"/>
    <p:sldId id="579" r:id="rId41"/>
    <p:sldId id="607" r:id="rId42"/>
    <p:sldId id="616" r:id="rId43"/>
    <p:sldId id="597" r:id="rId44"/>
    <p:sldId id="569" r:id="rId45"/>
    <p:sldId id="598" r:id="rId46"/>
    <p:sldId id="599" r:id="rId47"/>
    <p:sldId id="600" r:id="rId48"/>
    <p:sldId id="570" r:id="rId49"/>
    <p:sldId id="615" r:id="rId50"/>
    <p:sldId id="571" r:id="rId51"/>
    <p:sldId id="601" r:id="rId52"/>
    <p:sldId id="583" r:id="rId53"/>
    <p:sldId id="580" r:id="rId54"/>
    <p:sldId id="606" r:id="rId55"/>
    <p:sldId id="608" r:id="rId56"/>
    <p:sldId id="609" r:id="rId57"/>
  </p:sldIdLst>
  <p:sldSz cx="9144000" cy="6858000" type="screen4x3"/>
  <p:notesSz cx="7315200" cy="9601200"/>
  <p:embeddedFontLst>
    <p:embeddedFont>
      <p:font typeface="Calibri Light" panose="020B0604020202020204" charset="0"/>
      <p:regular r:id="rId60"/>
      <p:italic r:id="rId61"/>
    </p:embeddedFont>
    <p:embeddedFont>
      <p:font typeface="Calibri" panose="020F0502020204030204" pitchFamily="34" charset="0"/>
      <p:regular r:id="rId62"/>
      <p:bold r:id="rId63"/>
      <p:italic r:id="rId64"/>
      <p:boldItalic r:id="rId6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650" autoAdjust="0"/>
    <p:restoredTop sz="88755" autoAdjust="0"/>
  </p:normalViewPr>
  <p:slideViewPr>
    <p:cSldViewPr>
      <p:cViewPr>
        <p:scale>
          <a:sx n="100" d="100"/>
          <a:sy n="100" d="100"/>
        </p:scale>
        <p:origin x="-2544" y="-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font" Target="fonts/font4.fntdata"/><Relationship Id="rId68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66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font" Target="fonts/font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font" Target="fonts/font5.fntdata"/><Relationship Id="rId69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handoutMaster" Target="handoutMasters/handoutMaster1.xml"/><Relationship Id="rId67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gif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370402" y="4034789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UCFB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The Joys of </a:t>
            </a:r>
            <a:r>
              <a:rPr lang="en-US" i="1" dirty="0" err="1" smtClean="0"/>
              <a:t>Javascript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370402" y="4034789"/>
            <a:ext cx="3411398" cy="381000"/>
          </a:xfrm>
        </p:spPr>
        <p:txBody>
          <a:bodyPr/>
          <a:lstStyle/>
          <a:p>
            <a:r>
              <a:rPr lang="en-US" dirty="0" smtClean="0"/>
              <a:t>January 31</a:t>
            </a:r>
            <a:r>
              <a:rPr lang="en-US" baseline="30000" dirty="0" smtClean="0"/>
              <a:t>st</a:t>
            </a:r>
            <a:r>
              <a:rPr lang="en-US" dirty="0" smtClean="0"/>
              <a:t>, 2017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Day 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Tips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Warmup 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4325" y="733425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01–</a:t>
            </a:r>
            <a:r>
              <a:rPr lang="en-US" sz="2400" b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CodeDissection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Instructions are in the js-dissect.html file itself.</a:t>
            </a:r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Javascript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Javascript</a:t>
            </a:r>
            <a:r>
              <a:rPr lang="en-US" dirty="0" smtClean="0"/>
              <a:t> Definitions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allows developers to create </a:t>
            </a: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  <a:endParaRPr lang="en-US" sz="60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 (Syntax)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Items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 (Syntax)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 smtClean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2729" y="990600"/>
            <a:ext cx="8686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Pizza, Yum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03–</a:t>
            </a:r>
            <a:r>
              <a:rPr lang="en-US" sz="2400" b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PizzaVariables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Instructions are in the html file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Logs, Prints, Alerts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ConsoleDemoInstructor.html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04-ConsoleLogDemo)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Console.log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  <a:endParaRPr lang="en-US" sz="22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Sad Little Bug…</a:t>
            </a:r>
            <a:endParaRPr lang="en-US" dirty="0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</a:t>
            </a:r>
            <a:r>
              <a:rPr lang="en-US" sz="3600" i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</a:t>
            </a:r>
            <a:r>
              <a:rPr lang="en-US" dirty="0" smtClean="0"/>
              <a:t>Little </a:t>
            </a:r>
            <a:r>
              <a:rPr lang="en-US" dirty="0"/>
              <a:t>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</a:t>
            </a:r>
            <a:r>
              <a:rPr lang="en-US" sz="3600" i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" name="Picture 6" descr="foxtv  funny laughing laugh hysterical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362200"/>
            <a:ext cx="4637534" cy="2590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Sad Little Bug…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1194582"/>
            <a:ext cx="8686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More pizza – I can never get enough…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05–</a:t>
            </a:r>
            <a:r>
              <a:rPr lang="en-US" sz="2400" b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PizzaConsole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Instructions are in the html file.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  <a:endParaRPr lang="en-US" sz="48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Class!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06-PromptDemo)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Alerts, Prompts, Confirms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6225" y="1178334"/>
            <a:ext cx="8686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Sushi… and pizza?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07–</a:t>
            </a:r>
            <a:r>
              <a:rPr lang="en-US" sz="2400" b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PromptSushi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Instructions are in the html file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Write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to HTML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</a:t>
            </a:r>
            <a:r>
              <a:rPr lang="en-US" sz="2000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directly write to the HTML page itself using </a:t>
            </a:r>
            <a:r>
              <a:rPr lang="en-US" sz="2000" b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</a:t>
            </a:r>
            <a:r>
              <a:rPr lang="en-US" sz="2000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and jQuery.</a:t>
            </a: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If/Else Statements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08-ConditionalDemo)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If/Else Statements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4800" y="1371600"/>
            <a:ext cx="8686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Enough pizza, on to Steak!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09–</a:t>
            </a:r>
            <a:r>
              <a:rPr lang="en-US" sz="2400" b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ConditionalActivity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Instructions are in the html file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>
              <a:spcBef>
                <a:spcPts val="0"/>
              </a:spcBef>
              <a:buNone/>
            </a:pPr>
            <a:endParaRPr lang="en-US" sz="24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indent="0">
              <a:spcBef>
                <a:spcPts val="0"/>
              </a:spcBef>
              <a:buNone/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indent="0">
              <a:spcBef>
                <a:spcPts val="0"/>
              </a:spcBef>
              <a:buNone/>
            </a:pPr>
            <a:endParaRPr lang="en-US" sz="24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indent="0">
              <a:spcBef>
                <a:spcPts val="0"/>
              </a:spcBef>
              <a:buNone/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	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		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09 Conditional Activity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01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 Basics: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16002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No more `and </a:t>
            </a:r>
            <a:r>
              <a:rPr lang="en-US" sz="2400" b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thens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`…</a:t>
            </a: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10–ConditionalActivity2</a:t>
            </a: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 a class, we will predict which alert gets triggered.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Zoo Pen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Zoo Pen… Coded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19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Coded in </a:t>
            </a:r>
            <a:r>
              <a:rPr lang="en-US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 using an </a:t>
            </a:r>
            <a:r>
              <a:rPr lang="en-US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endParaRPr lang="en-US" sz="48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Arrays </a:t>
            </a:r>
            <a:endParaRPr lang="en-US" dirty="0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11-ArraysDemo)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Arrays Indices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2729" y="13716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Arrays</a:t>
            </a: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12–</a:t>
            </a:r>
            <a:r>
              <a:rPr lang="en-US" sz="2400" b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ArraysActivity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Instructions are in the html file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** Fill in all the question marks before you open the file in a browser **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#3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OMG </a:t>
            </a:r>
            <a:r>
              <a:rPr lang="en-US" dirty="0" err="1" smtClean="0"/>
              <a:t>Javascript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 smtClean="0"/>
              <a:t>Prepare to become true coders.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Activity?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Creation (Challenge):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Dissection (Re-examined, Time-permitting):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Learn </a:t>
            </a:r>
            <a:r>
              <a:rPr lang="en-US" dirty="0" err="1" smtClean="0"/>
              <a:t>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Brain on </a:t>
            </a:r>
            <a:r>
              <a:rPr lang="en-US" dirty="0" err="1" smtClean="0"/>
              <a:t>Javascript</a:t>
            </a: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Take Notes…</a:t>
            </a:r>
            <a:endParaRPr lang="en-US" dirty="0"/>
          </a:p>
        </p:txBody>
      </p:sp>
      <p:pic>
        <p:nvPicPr>
          <p:cNvPr id="5" name="Picture 2" descr="http://cdn.meme.am/instances/500x/553105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747991"/>
            <a:ext cx="7424277" cy="556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11088</TotalTime>
  <Words>966</Words>
  <Application>Microsoft Office PowerPoint</Application>
  <PresentationFormat>On-screen Show (4:3)</PresentationFormat>
  <Paragraphs>276</Paragraphs>
  <Slides>53</Slides>
  <Notes>40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53</vt:i4>
      </vt:variant>
    </vt:vector>
  </HeadingPairs>
  <TitlesOfParts>
    <vt:vector size="62" baseType="lpstr">
      <vt:lpstr>Arial</vt:lpstr>
      <vt:lpstr>Roboto</vt:lpstr>
      <vt:lpstr>Calibri Light</vt:lpstr>
      <vt:lpstr>Calibri</vt:lpstr>
      <vt:lpstr>Wingdings</vt:lpstr>
      <vt:lpstr>UCF - Theme</vt:lpstr>
      <vt:lpstr>Rutgers - Theme</vt:lpstr>
      <vt:lpstr>Unbranded</vt:lpstr>
      <vt:lpstr>UTAustin</vt:lpstr>
      <vt:lpstr>The Joys of Javascript</vt:lpstr>
      <vt:lpstr>Admin Items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Review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Dan Kaltenbaugh</cp:lastModifiedBy>
  <cp:revision>1481</cp:revision>
  <cp:lastPrinted>2016-01-30T16:23:56Z</cp:lastPrinted>
  <dcterms:created xsi:type="dcterms:W3CDTF">2015-01-20T17:19:00Z</dcterms:created>
  <dcterms:modified xsi:type="dcterms:W3CDTF">2017-01-31T03:24:32Z</dcterms:modified>
</cp:coreProperties>
</file>